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0" r:id="rId4"/>
    <p:sldId id="257" r:id="rId5"/>
    <p:sldId id="263" r:id="rId6"/>
    <p:sldId id="258" r:id="rId7"/>
    <p:sldId id="264" r:id="rId8"/>
    <p:sldId id="265" r:id="rId9"/>
    <p:sldId id="266" r:id="rId10"/>
    <p:sldId id="267" r:id="rId11"/>
    <p:sldId id="259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0FED7-73DA-4E0F-A087-247975D6DC8A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4AA7A-30E1-443A-BDA3-573A021ED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0FED7-73DA-4E0F-A087-247975D6DC8A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4AA7A-30E1-443A-BDA3-573A021ED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0FED7-73DA-4E0F-A087-247975D6DC8A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4AA7A-30E1-443A-BDA3-573A021ED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0FED7-73DA-4E0F-A087-247975D6DC8A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4AA7A-30E1-443A-BDA3-573A021ED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0FED7-73DA-4E0F-A087-247975D6DC8A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4AA7A-30E1-443A-BDA3-573A021ED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0FED7-73DA-4E0F-A087-247975D6DC8A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4AA7A-30E1-443A-BDA3-573A021ED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0FED7-73DA-4E0F-A087-247975D6DC8A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4AA7A-30E1-443A-BDA3-573A021ED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0FED7-73DA-4E0F-A087-247975D6DC8A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4AA7A-30E1-443A-BDA3-573A021ED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0FED7-73DA-4E0F-A087-247975D6DC8A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4AA7A-30E1-443A-BDA3-573A021ED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0FED7-73DA-4E0F-A087-247975D6DC8A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4AA7A-30E1-443A-BDA3-573A021ED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0FED7-73DA-4E0F-A087-247975D6DC8A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C24AA7A-30E1-443A-BDA3-573A021EDF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D0FED7-73DA-4E0F-A087-247975D6DC8A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24AA7A-30E1-443A-BDA3-573A021EDF8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informatics.com/math_science/carbon.htm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worldofmolecules.com/drugs/" TargetMode="External"/><Relationship Id="rId4" Type="http://schemas.openxmlformats.org/officeDocument/2006/relationships/hyperlink" Target="http://www.worldofmolecules.com/fuels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August 23, 2010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 to polygons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sum of the interior angles of a convex 5x-gon?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Benzene Molecule</a:t>
            </a:r>
            <a:endParaRPr lang="en-US" dirty="0"/>
          </a:p>
        </p:txBody>
      </p:sp>
      <p:pic>
        <p:nvPicPr>
          <p:cNvPr id="4" name="Content Placeholder 3" descr="benzen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533400"/>
            <a:ext cx="2390775" cy="2305050"/>
          </a:xfrm>
        </p:spPr>
      </p:pic>
      <p:sp>
        <p:nvSpPr>
          <p:cNvPr id="5" name="TextBox 4"/>
          <p:cNvSpPr txBox="1"/>
          <p:nvPr/>
        </p:nvSpPr>
        <p:spPr>
          <a:xfrm>
            <a:off x="838200" y="3352800"/>
            <a:ext cx="723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benzene molecule 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6</a:t>
            </a:r>
            <a:r>
              <a:rPr lang="en-US" dirty="0" smtClean="0"/>
              <a:t>, consists of six carbon atoms in a regular hexagonal pattern with a hydrogen atom attached to each carbon atom.  Find the sum of the measures of the interior angles of the hexagon.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2400" y="4953000"/>
            <a:ext cx="7848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chemical compound benzene (C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6</a:t>
            </a:r>
            <a:r>
              <a:rPr lang="en-US" dirty="0" smtClean="0"/>
              <a:t>) is a colorless, flammable, aromatic hydrocarbon, that is a known carcinogen. It boils at 80.1°C and melts at 5.5°C. Benzene has a heat of vaporization of 44.3 kJ/mol and a heat of fusion of 9.84 kJ/mol. Produced by hydrogen reduction of some allotropes of </a:t>
            </a:r>
            <a:r>
              <a:rPr lang="en-US" dirty="0" smtClean="0">
                <a:hlinkClick r:id="rId3" tooltip="Carbon"/>
              </a:rPr>
              <a:t>carbon</a:t>
            </a:r>
            <a:r>
              <a:rPr lang="en-US" dirty="0" smtClean="0"/>
              <a:t>, or from </a:t>
            </a:r>
            <a:r>
              <a:rPr lang="en-US" dirty="0" smtClean="0">
                <a:hlinkClick r:id="rId4" tooltip="Petroleum"/>
              </a:rPr>
              <a:t>petroleum</a:t>
            </a:r>
            <a:r>
              <a:rPr lang="en-US" dirty="0" smtClean="0"/>
              <a:t>, it is used in the creation of </a:t>
            </a:r>
            <a:r>
              <a:rPr lang="en-US" dirty="0" smtClean="0">
                <a:hlinkClick r:id="rId5" tooltip="Drug"/>
              </a:rPr>
              <a:t>drugs</a:t>
            </a:r>
            <a:r>
              <a:rPr lang="en-US" dirty="0" smtClean="0"/>
              <a:t>, plastics, </a:t>
            </a:r>
            <a:r>
              <a:rPr lang="en-US" dirty="0" smtClean="0">
                <a:hlinkClick r:id="rId4" tooltip="Gasoline"/>
              </a:rPr>
              <a:t>gasoline</a:t>
            </a:r>
            <a:r>
              <a:rPr lang="en-US" dirty="0" smtClean="0"/>
              <a:t>, synthetic rubber, napalm and dyes.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407(13-20)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Find the slopes of RS and TS for the given points, R, T, and S.  Determine whether RS and TS are </a:t>
            </a:r>
            <a:r>
              <a:rPr lang="en-US" i="1" dirty="0" smtClean="0"/>
              <a:t>perpendicular</a:t>
            </a:r>
            <a:r>
              <a:rPr lang="en-US" dirty="0" smtClean="0"/>
              <a:t> or </a:t>
            </a:r>
            <a:r>
              <a:rPr lang="en-US" i="1" dirty="0" smtClean="0"/>
              <a:t>not perpendicular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R(-6,4), S(-3,8), T(5,2)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Bell Ringer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R.4.G.2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Objective: I will find the sum of the measures of the interior and exterior angles of polygons. I will also find the measure of each interior and exterior angle when the sides and angles are all congruent, which is called a regular polygon.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Geometry SLE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Types of Polygons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28800"/>
          <a:ext cx="82296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Convex Polygon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Sides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Triangles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Sum of Angle Measures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Triangle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Quadrilateral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Pentagon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Hexagon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Heptagon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Interior Angle Sum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a convex polygon has </a:t>
            </a:r>
            <a:r>
              <a:rPr lang="en-US" i="1" dirty="0" smtClean="0"/>
              <a:t>n</a:t>
            </a:r>
            <a:r>
              <a:rPr lang="en-US" dirty="0" smtClean="0"/>
              <a:t> sides, then its interior angle sum is given by the following equation: 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	</a:t>
            </a:r>
            <a:r>
              <a:rPr lang="en-US" i="1" dirty="0" smtClean="0"/>
              <a:t>			S</a:t>
            </a:r>
            <a:r>
              <a:rPr lang="en-US" dirty="0" smtClean="0"/>
              <a:t> </a:t>
            </a:r>
            <a:r>
              <a:rPr lang="en-US" dirty="0" smtClean="0"/>
              <a:t>= ( </a:t>
            </a:r>
            <a:r>
              <a:rPr lang="en-US" i="1" dirty="0" smtClean="0"/>
              <a:t>n</a:t>
            </a:r>
            <a:r>
              <a:rPr lang="en-US" dirty="0" smtClean="0"/>
              <a:t> −2) × 180</a:t>
            </a:r>
            <a:r>
              <a:rPr lang="en-US" dirty="0" smtClean="0"/>
              <a:t>°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Names of polygons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 sides- triangle</a:t>
            </a:r>
          </a:p>
          <a:p>
            <a:pPr>
              <a:buNone/>
            </a:pPr>
            <a:r>
              <a:rPr lang="en-US" dirty="0" smtClean="0"/>
              <a:t>4 sides- quadrilateral</a:t>
            </a:r>
          </a:p>
          <a:p>
            <a:pPr>
              <a:buNone/>
            </a:pPr>
            <a:r>
              <a:rPr lang="en-US" dirty="0" smtClean="0"/>
              <a:t>5 sides- pentagon</a:t>
            </a:r>
          </a:p>
          <a:p>
            <a:pPr>
              <a:buNone/>
            </a:pPr>
            <a:r>
              <a:rPr lang="en-US" dirty="0" smtClean="0"/>
              <a:t>6 sides- hexagon</a:t>
            </a:r>
          </a:p>
          <a:p>
            <a:pPr>
              <a:buNone/>
            </a:pPr>
            <a:r>
              <a:rPr lang="en-US" dirty="0" smtClean="0"/>
              <a:t>7 sides- heptagon</a:t>
            </a:r>
          </a:p>
          <a:p>
            <a:pPr>
              <a:buNone/>
            </a:pPr>
            <a:r>
              <a:rPr lang="en-US" dirty="0" smtClean="0"/>
              <a:t>8 sides- octagon</a:t>
            </a:r>
          </a:p>
          <a:p>
            <a:pPr>
              <a:buNone/>
            </a:pPr>
            <a:r>
              <a:rPr lang="en-US" dirty="0" smtClean="0"/>
              <a:t>9 sides- nonagon</a:t>
            </a:r>
          </a:p>
          <a:p>
            <a:pPr>
              <a:buNone/>
            </a:pPr>
            <a:r>
              <a:rPr lang="en-US" dirty="0" smtClean="0"/>
              <a:t>10 sides- decagon</a:t>
            </a:r>
          </a:p>
          <a:p>
            <a:pPr>
              <a:buNone/>
            </a:pPr>
            <a:r>
              <a:rPr lang="en-US" dirty="0" smtClean="0"/>
              <a:t>12 sides- dodecagon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sum of the interior angles of a convex decagon?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sum of the interior angles of a convex pentagon?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sum of the interior angles of a convex 25-gon?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135</TotalTime>
  <Words>305</Words>
  <Application>Microsoft Office PowerPoint</Application>
  <PresentationFormat>On-screen Show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August 23, 2010</vt:lpstr>
      <vt:lpstr>   Bell Ringer</vt:lpstr>
      <vt:lpstr>Geometry SLE </vt:lpstr>
      <vt:lpstr>Types of Polygons</vt:lpstr>
      <vt:lpstr>Interior Angle Sum Theorem</vt:lpstr>
      <vt:lpstr>Names of polygons</vt:lpstr>
      <vt:lpstr>What is the sum of the interior angles of a convex decagon?</vt:lpstr>
      <vt:lpstr>What is the sum of the interior angles of a convex pentagon?</vt:lpstr>
      <vt:lpstr>What is the sum of the interior angles of a convex 25-gon?</vt:lpstr>
      <vt:lpstr>What is the sum of the interior angles of a convex 5x-gon?</vt:lpstr>
      <vt:lpstr>                     Benzene Molecule</vt:lpstr>
      <vt:lpstr>Homework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August 23, 2010</dc:title>
  <dc:creator>Us</dc:creator>
  <cp:lastModifiedBy>Us</cp:lastModifiedBy>
  <cp:revision>5</cp:revision>
  <dcterms:created xsi:type="dcterms:W3CDTF">2010-08-22T01:14:37Z</dcterms:created>
  <dcterms:modified xsi:type="dcterms:W3CDTF">2010-08-23T00:54:00Z</dcterms:modified>
</cp:coreProperties>
</file>